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83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1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90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72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66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9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79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22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12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0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DA835-75CD-4A54-B4F9-7E2C05D9F4F6}" type="datetimeFigureOut">
              <a:rPr lang="zh-CN" altLang="en-US" smtClean="0"/>
              <a:t>2015/3/31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A7837-09D9-4A7C-AC25-D55F7A3FEA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929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801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76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200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45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253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797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93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327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661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13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419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611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542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309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334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158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338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7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495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83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801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574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18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045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487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494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667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7911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14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087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075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643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11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719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879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708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695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531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6304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123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25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9814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515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66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602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576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14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11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77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21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732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496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045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6666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623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3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376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890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2984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0533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863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262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471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05922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9224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336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3666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797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5935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10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446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31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009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45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BXChou</cp:lastModifiedBy>
  <cp:revision>1</cp:revision>
  <dcterms:created xsi:type="dcterms:W3CDTF">2015-03-31T15:33:11Z</dcterms:created>
  <dcterms:modified xsi:type="dcterms:W3CDTF">2015-03-31T15:33:25Z</dcterms:modified>
</cp:coreProperties>
</file>